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D_9582839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1F_8423137F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4" r:id="rId2"/>
    <p:sldId id="282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300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876A73-98AE-62DC-AC9E-3B914843AB87}" name="Paola Rivera Peters" initials="PP" userId="S::paola.rivera@minsal.cl::77b49fa3-88fd-4995-8430-7a57951cb002" providerId="AD"/>
  <p188:author id="{3579ABA4-51E0-EEE7-B2CC-D744927EB987}" name="Ricardo Jose Gonzalez Guerra" initials="RG" userId="S::ricardo.gonzalez@minsal.cl::ed667738-7f82-41bb-a1f5-0f01c0b1dd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C5FCF-B170-01A6-E999-789DDB4AE17E}" v="41" dt="2025-09-09T19:54:00.552"/>
    <p1510:client id="{22B723B9-363C-44A3-8E92-8DD936A6E3A6}" v="14" dt="2025-09-08T19:33:58.806"/>
    <p1510:client id="{2BEB58CB-5392-6F4C-15A4-D01A39CB60B8}" v="3" dt="2025-09-09T15:46:34.553"/>
    <p1510:client id="{2C13026A-869A-5B44-4C8C-DA1D182C7698}" v="1" dt="2025-09-09T15:12:24.361"/>
    <p1510:client id="{6E6D3F7F-38D9-692F-8691-A4DAF792A912}" v="5" dt="2025-09-09T12:56:06.043"/>
    <p1510:client id="{9048B83F-FFFC-D162-90D6-7F0474D9B059}" v="196" dt="2025-09-09T15:32:05.531"/>
    <p1510:client id="{9315B19A-5E83-0568-03CC-6AAF51EF231C}" v="84" dt="2025-09-08T19:05:37.170"/>
    <p1510:client id="{AFA43031-6E02-4404-6E3E-7C40DDA84555}" v="65" dt="2025-09-08T21:31:51.608"/>
    <p1510:client id="{BBE2BC6B-A3C3-F656-6E84-14700419595E}" v="35" dt="2025-09-09T16:37:30.868"/>
    <p1510:client id="{C2B84B83-77A8-BA49-1E66-AE830429905A}" v="46" dt="2025-09-09T15:37:58.194"/>
    <p1510:client id="{C7C9F34D-9D30-F597-8EAA-C9D52333CFDD}" v="254" dt="2025-09-08T16:54:49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modernComment_11D_95828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652F22-D2FE-4C8B-8CCE-E86781C8F650}" authorId="{3579ABA4-51E0-EEE7-B2CC-D744927EB987}" created="2025-09-09T15:46:50.258">
    <pc:sldMkLst xmlns:pc="http://schemas.microsoft.com/office/powerpoint/2013/main/command">
      <pc:docMk/>
      <pc:sldMk cId="156772409" sldId="285"/>
    </pc:sldMkLst>
    <p188:txBody>
      <a:bodyPr/>
      <a:lstStyle/>
      <a:p>
        <a:r>
          <a:rPr lang="en-US"/>
          <a:t>CEREBRO - falta una palabra entre "cerebral y accidente"?</a:t>
        </a:r>
      </a:p>
    </p188:txBody>
  </p188:cm>
</p188:cmLst>
</file>

<file path=ppt/comments/modernComment_11F_842313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F4D750-91F8-44C7-A872-2EFE6E305435}" authorId="{3579ABA4-51E0-EEE7-B2CC-D744927EB987}" created="2025-09-09T15:47:35.930">
    <pc:sldMkLst xmlns:pc="http://schemas.microsoft.com/office/powerpoint/2013/main/command">
      <pc:docMk/>
      <pc:sldMk cId="2216891263" sldId="287"/>
    </pc:sldMkLst>
    <p188:txBody>
      <a:bodyPr/>
      <a:lstStyle/>
      <a:p>
        <a:r>
          <a:rPr lang="en-US"/>
          <a:t>CEREBRO - misma duda que en la lámina  3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060A9-2C04-4DB9-981E-C20F5B503BF7}" type="datetimeFigureOut"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34BFA-FA32-4F46-BEA5-7300127AD8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459B1-F065-023C-1FDA-DAB270F3C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528DA1E-DA07-B185-80A2-FF50AD70F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61C9553-604B-AFCD-0408-D7E2FBE1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1C8C640-FBD3-687F-B73B-92D0CFB91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810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83284-08FE-5B8A-B215-90DEDDEF4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91847B-1A60-4A23-E04B-07F97AAA2A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E0B157-A6E6-9A28-1E6F-43603B2EC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F5100C-70BB-7CC0-D52B-3C04B44B0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3293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87BB3-2D70-C1D2-5B52-0698513B9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B991785-8550-1F12-9567-BFF39BA23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638D66-F243-DC37-397B-D01280205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AB1F58-66D6-B10E-B1C3-4A2621C5A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7676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744D6-8CC0-FAE6-3080-1A913346F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D41D8D6-A593-06DE-3C9A-3624ABB2A3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9129682-1D3A-5810-4C76-EC7D095EC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DE2EC5-FBA5-40C3-F212-AA9E58D84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266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821EE-83B2-B7DE-830C-0423EA20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9EEFF3D-9476-E266-B870-42D9BD56F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24093A-CB1B-2D92-EF1C-54E4960AA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DC770E-4626-9457-54C1-249382BAD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1129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1C637-9989-C24C-AC8C-7DF66FA1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C1B414E-7899-E64A-9822-2A17E2B7B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5466969-8A5D-3EF9-3813-0CA129900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ECDC20-7F5B-507C-9809-900F18563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0938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E0CCD-844D-0D68-132F-20E169609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246D94-FF2F-64A3-022E-712D112FE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DA2B250-D7F4-E879-78AB-61EB7D874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127A62-9B87-A5BB-CFD3-1C216138F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236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9F2C8-E8F4-6815-C6E2-E9D34319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DACD5C8-67A0-88DE-5436-B438B7584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BA6F15A-617E-E033-5111-BD0A56EDF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06538A-A8E4-C458-7B0B-E94D57BB1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8238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1AD09-24DC-2A20-5226-D9398F1E6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029E7AC-B85A-C74E-596A-84B639309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75358AE-2BF7-3123-A8A1-B7714BC89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10A604-BC42-0B6E-8B32-FD2E1ECEB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944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C1106-3450-4D11-DB4E-3C46F64A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7450491-25C9-3EAA-65B1-B09BFB601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E54EEF6-E39C-3E41-6FCC-82A9BFC21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76ED7D-D708-64D2-75C0-CE4BEE94B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5854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C80A9-9965-7729-2AE6-268F18A5B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AD6576E-FEA7-9483-EE0C-417ED7972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0C2EB3-1EB2-E477-C95A-C8AD3D46B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1101E3-BD85-C75E-B8A6-E04FFD9BDC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567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E117A-1291-29AB-0FC3-0FD24E27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F51D25-D338-D8B0-F487-DF2B43BAD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A0D29DA-E450-29E4-778F-DE55786FB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40CD704-B421-92FD-6F58-B4D7B06E2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634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AFE34-60B9-27E0-E770-D782159AF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AAB90F3-D46B-40CA-09AD-CFC117587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794C257-F415-0B55-0F88-ECE306423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F4147D-8373-9B7C-034B-E3382DB05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453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9A3C1-ED84-ACC9-8188-6861017D8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61C6CAA-DAC2-3C79-F992-0F792A439A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F40FB94-BCFD-8F25-D79F-FC47FF8A2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3551E7-7CD4-426C-E58A-3313B4563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2071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BC6A5-DF48-F7A5-827B-E24BF2BCB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D364946-037D-E84C-5239-64BB420F6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64DE9DE-7D57-B1C6-D87B-930C430BF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4ED998-37FC-C56A-5BDA-77EBADB4B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657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59A08-7696-914D-1F01-5315F22A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3DFC00-303A-3827-DB51-3485215F5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5FD7078-41CF-CCFF-026E-9639C9545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BCA47F-26FA-E652-986C-B9076B8B9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659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4A618-1DAF-F02D-2B69-D5CE8380F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E5C0187-BE27-DE6D-8110-69C5CD7BC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31B550-FF77-E714-D5B8-5A2EF31E1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00E5F7-1D00-B6E1-153E-950ECC1A5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9E34E-9B31-489C-9698-475B3D25252C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08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D_958283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F_8423137F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B09EC-D41A-90E4-B486-13D68CFBB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4301D-B35A-E595-7A85-FE0E4A137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04D44-59A1-A463-E5B0-0411831B5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0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FA6C0-48CB-F77E-64DC-68F16C2F1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7EB251-606A-E8A6-6024-A24056113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3E7E-B469-D038-6B76-B3A7B85AC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30B73-8799-64E4-B290-18480F3B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2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CBFAE-C923-FB51-1D6E-C3E33C2CE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7EE9B-0C50-2658-8D24-11D503BA5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0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82EF6-57C4-ACF8-47D0-1CF6ED579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14A04-446E-A226-15DA-C694ED5D4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7FA7-AE98-1D8C-AFCD-70F34BC5D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480FF-02F3-84DF-28AB-734F007C1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8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FC4CD-7359-1EB0-DF8C-022415E11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red text and symbols&#10;&#10;AI-generated content may be incorrect.">
            <a:extLst>
              <a:ext uri="{FF2B5EF4-FFF2-40B4-BE49-F238E27FC236}">
                <a16:creationId xmlns:a16="http://schemas.microsoft.com/office/drawing/2014/main" id="{CDDB9EC6-9090-F8E2-A3B4-A7435716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0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38C2D-B9D6-AD52-6097-F12C3BF36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D7C41-8736-2DAC-59F1-7EED72E9A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27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DE453-F6F5-87CD-CD4B-A9F1A21F9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428F3-30E3-2874-4A6C-40B379DF4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5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FA427-F74B-D154-B64A-56D1C023D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B32DC-0D7B-C75A-076C-724D40A86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7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B0A38-4FBC-EC08-0E63-8D01E494B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134D10-0CA0-008C-DDF5-A6A9C52C8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24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DA007-2F2B-47A4-BBA6-398038EEF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234AC-6B99-A8E0-C524-49308F71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E639E-6551-5CA4-526D-57619C523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5E504-6120-365B-C843-9B60F17E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912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70A19-DD0F-CD91-AF17-A3676492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2863C-B02A-6FC6-5399-2CE6DF49E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6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254E6-C2C3-41C8-FFD0-917C6B05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9169F-4615-B072-AD3E-0709DFB9E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B38B9-5E50-F371-7E87-7C29AA1C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overlay and diagram of lungs&#10;&#10;AI-generated content may be incorrect.">
            <a:extLst>
              <a:ext uri="{FF2B5EF4-FFF2-40B4-BE49-F238E27FC236}">
                <a16:creationId xmlns:a16="http://schemas.microsoft.com/office/drawing/2014/main" id="{B700C094-0BE1-C1E2-6FC2-2BB8558C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8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7E923-058A-8B70-8EC3-94DEBE051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3FD28B-5771-9E0F-D046-ACBB1301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92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</cp:revision>
  <dcterms:created xsi:type="dcterms:W3CDTF">2025-09-08T15:33:18Z</dcterms:created>
  <dcterms:modified xsi:type="dcterms:W3CDTF">2026-04-13T16:05:28Z</dcterms:modified>
</cp:coreProperties>
</file>